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740"/>
    <a:srgbClr val="504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2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ECEFA-CED7-4714-BE89-020786FF13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656716-1AFE-4907-BE30-DCDE25585C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688A7-71FC-44AB-86A4-C4E79B0D7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56ADE-D9EA-4EBB-9D81-1A5641801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18622-9809-4DD6-BD51-9B20E516F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79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0A741-31D7-439A-A30C-3CC6E5171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C056AD-FF43-4552-BA85-565884AF4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8182E-60FA-47DF-B55F-18C351F1D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FE9CD-2E0E-4AD7-87D6-86D20C16D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82C29-FAA4-455C-B846-568A29F77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394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ACB74F-284A-4BBE-99D4-E24AF3FC4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BF6AED-292F-46EA-BAD4-C263C9ACF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8A0FB-4E4F-4610-930D-9137E37C8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A3120-10DA-464C-8224-13726ACFE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6FC13-2EB4-445E-B7DD-1B3844EB6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63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B3735-B21B-4C77-AD42-A51BE55B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4E816-F566-429E-AEC5-0256CF46C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681E8-B0D4-4702-8842-C3A6C1696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C91058-89D7-44F1-B398-AC221169C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F65C-D505-4C86-8508-2C101D466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43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33D93-C33F-4441-AE66-16C1941D8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36E8C-D975-4C32-8E1A-1A03F3474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E1F7F-96EB-4357-8227-11775B9F3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A7969E-91EB-4C4A-A8C0-E28B3520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C14E2-15C7-4319-A749-9C5AE1D95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78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B26A8-1DA8-4267-B491-A84419C41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9E692-1AD0-405B-BC9A-0EF0D4819C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21694-7BB5-43A7-BBB4-DEF284A46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20C7C-17BA-4593-9C27-987BF76F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5A0F2-AAE2-4B4D-A982-B5419847B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3F5DF-297D-472A-B059-57F14CBAF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7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EC326-BE0F-474D-BE29-4AA7B0EEC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9B86A-3721-4267-95E7-4B98B4A9F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3EE48-E05C-4584-972A-04ABB1955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2D9017-1031-4C22-B511-62DB40DA6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49B6D4-84DB-4576-8EA7-80BD40551C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4EF91-E9AA-42FF-8E9F-7806C3065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8AE756-D65C-45BC-BEB5-8D3E63C62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FB1310-9794-4CE3-B664-34C93A371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9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777B-0C3D-4940-B20C-D4684A7E4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25285-4C86-4664-B121-2433703EE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432AA1-7959-43A9-BC87-8B7B11DA0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CFEEB-6016-4E56-AAC8-A7A4EC4DA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60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494ECC-A671-4E66-92F6-5366F9799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FF30F9-8500-400E-B62C-EB2F1AD79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E0D97-7DB7-4B6E-B157-2A4610C73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42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9C364-F859-47D9-BE87-5045509CF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747C3-DB00-4F1A-92C4-79B0DE5FD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3A5C5-2880-4D06-8E43-F5FB30A46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261F4-CDC1-4C30-8AE8-B76DAC57E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851650-9C97-488D-999D-97B2E5FB1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52F88-536A-4017-B2A2-2A0B452F2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964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F9738-C118-46CD-BE24-3F12137E1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24E360-0FF5-4050-823C-E220776D3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1CB32-9A45-4145-96AB-5F8F910BB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56206-0CDB-4E75-B327-B4A9E87A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C69CF-9413-442E-93E0-5BA8FD019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78CB2-5E64-4682-974A-52E44B37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91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654827-CCD6-4D8C-86F3-EC40BCE64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BEB3D-0701-4062-80A3-CAF44EF95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2AA6E-F4E4-48D0-8C7B-20ADB1798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18EF4-3159-4A32-A61B-8050A20105CA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B0934-0226-4283-9BA3-9FC2F5A5B4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D79E6-9533-4E35-92EA-B78E74FC7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FC862-167C-4FF6-9D2D-5D960AC28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59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0" advTm="6219"/>
    </mc:Choice>
    <mc:Fallback>
      <p:transition advTm="6219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579CB39-BA19-4A4A-957D-BCC96A367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0F025C-3594-43FC-BF01-327573E29A34}"/>
              </a:ext>
            </a:extLst>
          </p:cNvPr>
          <p:cNvSpPr txBox="1"/>
          <p:nvPr/>
        </p:nvSpPr>
        <p:spPr>
          <a:xfrm>
            <a:off x="2489872" y="4414554"/>
            <a:ext cx="72122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u="sng" dirty="0">
                <a:solidFill>
                  <a:srgbClr val="FEC740"/>
                </a:solidFill>
              </a:rPr>
              <a:t>CS50x Final Project</a:t>
            </a:r>
          </a:p>
          <a:p>
            <a:pPr algn="ctr"/>
            <a:r>
              <a:rPr lang="en-US" sz="2400" dirty="0">
                <a:solidFill>
                  <a:srgbClr val="FEC740"/>
                </a:solidFill>
              </a:rPr>
              <a:t>Hamza A.</a:t>
            </a:r>
          </a:p>
          <a:p>
            <a:pPr algn="ctr"/>
            <a:r>
              <a:rPr lang="en-US" sz="2400" dirty="0">
                <a:solidFill>
                  <a:srgbClr val="FEC740"/>
                </a:solidFill>
              </a:rPr>
              <a:t>Austin, Texas, USA</a:t>
            </a:r>
          </a:p>
        </p:txBody>
      </p:sp>
    </p:spTree>
    <p:extLst>
      <p:ext uri="{BB962C8B-B14F-4D97-AF65-F5344CB8AC3E}">
        <p14:creationId xmlns:p14="http://schemas.microsoft.com/office/powerpoint/2010/main" val="248673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81"/>
    </mc:Choice>
    <mc:Fallback>
      <p:transition advTm="628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play-1">
            <a:hlinkClick r:id="" action="ppaction://media"/>
            <a:extLst>
              <a:ext uri="{FF2B5EF4-FFF2-40B4-BE49-F238E27FC236}">
                <a16:creationId xmlns:a16="http://schemas.microsoft.com/office/drawing/2014/main" id="{780D87E8-8AA0-4496-917E-D2E69316956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83486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74F50A3-9C4B-474B-98FF-2C51FB1E0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u="sng" dirty="0">
                <a:solidFill>
                  <a:srgbClr val="FEC740"/>
                </a:solidFill>
                <a:latin typeface="+mn-lt"/>
                <a:ea typeface="+mn-ea"/>
                <a:cs typeface="+mn-cs"/>
              </a:rPr>
              <a:t>Basic Concept: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605A3B-F677-4914-B894-74A0921F0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7335"/>
            <a:ext cx="10515600" cy="145962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EC740"/>
                </a:solidFill>
              </a:rPr>
              <a:t>Side-scrolling shoot ’</a:t>
            </a:r>
            <a:r>
              <a:rPr lang="en-US" sz="2400" dirty="0" err="1">
                <a:solidFill>
                  <a:srgbClr val="FEC740"/>
                </a:solidFill>
              </a:rPr>
              <a:t>em</a:t>
            </a:r>
            <a:r>
              <a:rPr lang="en-US" sz="2400" dirty="0">
                <a:solidFill>
                  <a:srgbClr val="FEC740"/>
                </a:solidFill>
              </a:rPr>
              <a:t> up.</a:t>
            </a:r>
          </a:p>
          <a:p>
            <a:r>
              <a:rPr lang="en-US" sz="2400" dirty="0">
                <a:solidFill>
                  <a:srgbClr val="FEC740"/>
                </a:solidFill>
              </a:rPr>
              <a:t>Endless; game ends when you game over.</a:t>
            </a:r>
          </a:p>
          <a:p>
            <a:r>
              <a:rPr lang="en-US" sz="2400" dirty="0">
                <a:solidFill>
                  <a:srgbClr val="FEC740"/>
                </a:solidFill>
              </a:rPr>
              <a:t>Levels get progressively harder, with enemies increasing in number and difficulty.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268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8222"/>
    </mc:Choice>
    <mc:Fallback>
      <p:transition advTm="18222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45" objId="7"/>
        <p14:stopEvt time="16927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47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ameplay-2">
            <a:hlinkClick r:id="" action="ppaction://media"/>
            <a:extLst>
              <a:ext uri="{FF2B5EF4-FFF2-40B4-BE49-F238E27FC236}">
                <a16:creationId xmlns:a16="http://schemas.microsoft.com/office/drawing/2014/main" id="{A20FE494-AFB8-446A-8C1C-0FBE5B3402F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6279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3AC8795-8716-4795-85FF-13ECE7D74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u="sng" dirty="0">
                <a:solidFill>
                  <a:srgbClr val="FEC740"/>
                </a:solidFill>
                <a:latin typeface="+mn-lt"/>
                <a:ea typeface="+mn-ea"/>
                <a:cs typeface="+mn-cs"/>
              </a:rPr>
              <a:t>Gameplay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D03918-EE34-4D2F-A1B8-7AE06E71A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7335"/>
            <a:ext cx="9250478" cy="206497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EC740"/>
                </a:solidFill>
              </a:rPr>
              <a:t>Arrow keys to move, space bar to shoot.</a:t>
            </a:r>
          </a:p>
          <a:p>
            <a:r>
              <a:rPr lang="en-US" sz="2400" dirty="0">
                <a:solidFill>
                  <a:srgbClr val="FEC740"/>
                </a:solidFill>
              </a:rPr>
              <a:t>After each level, you get the option to upgrade one of the spaceship’s traits: ATK (attack), HP (health), or SPD (speed).</a:t>
            </a:r>
          </a:p>
          <a:p>
            <a:r>
              <a:rPr lang="en-US" sz="2400" dirty="0">
                <a:solidFill>
                  <a:srgbClr val="FEC740"/>
                </a:solidFill>
              </a:rPr>
              <a:t>Since the levels get progressively harder, it’s crucial that you upgrade your traits after each level.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0355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7125"/>
    </mc:Choice>
    <mc:Fallback>
      <p:transition advTm="27125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795" objId="7"/>
        <p14:stopEvt time="26297" objId="7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47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eplay-4">
            <a:hlinkClick r:id="" action="ppaction://media"/>
            <a:extLst>
              <a:ext uri="{FF2B5EF4-FFF2-40B4-BE49-F238E27FC236}">
                <a16:creationId xmlns:a16="http://schemas.microsoft.com/office/drawing/2014/main" id="{F6582225-0D89-4D10-9414-486FD65E58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3486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3AC8795-8716-4795-85FF-13ECE7D74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u="sng" dirty="0">
                <a:solidFill>
                  <a:srgbClr val="FEC740"/>
                </a:solidFill>
                <a:latin typeface="+mn-lt"/>
                <a:ea typeface="+mn-ea"/>
                <a:cs typeface="+mn-cs"/>
              </a:rPr>
              <a:t>Gameplay</a:t>
            </a:r>
            <a:r>
              <a:rPr lang="en-US" sz="2400" dirty="0">
                <a:solidFill>
                  <a:srgbClr val="FEC740"/>
                </a:solidFill>
                <a:latin typeface="+mn-lt"/>
                <a:ea typeface="+mn-ea"/>
                <a:cs typeface="+mn-cs"/>
              </a:rPr>
              <a:t> – Part 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D03918-EE34-4D2F-A1B8-7AE06E71A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17335"/>
            <a:ext cx="9250478" cy="2064970"/>
          </a:xfrm>
        </p:spPr>
        <p:txBody>
          <a:bodyPr>
            <a:normAutofit/>
          </a:bodyPr>
          <a:lstStyle/>
          <a:p>
            <a:r>
              <a:rPr lang="en-US" sz="2400" u="sng" dirty="0">
                <a:solidFill>
                  <a:srgbClr val="FEC740"/>
                </a:solidFill>
              </a:rPr>
              <a:t>Additional Controls</a:t>
            </a:r>
            <a:r>
              <a:rPr lang="en-US" sz="2400" dirty="0">
                <a:solidFill>
                  <a:srgbClr val="FEC740"/>
                </a:solidFill>
              </a:rPr>
              <a:t>:</a:t>
            </a:r>
            <a:br>
              <a:rPr lang="en-US" sz="2400" dirty="0">
                <a:solidFill>
                  <a:srgbClr val="FEC740"/>
                </a:solidFill>
              </a:rPr>
            </a:br>
            <a:r>
              <a:rPr lang="en-US" sz="2400" dirty="0">
                <a:solidFill>
                  <a:srgbClr val="FEC740"/>
                </a:solidFill>
              </a:rPr>
              <a:t>Enter -&gt; Pause/</a:t>
            </a:r>
            <a:r>
              <a:rPr lang="en-US" sz="2400" dirty="0" err="1">
                <a:solidFill>
                  <a:srgbClr val="FEC740"/>
                </a:solidFill>
              </a:rPr>
              <a:t>Unpause</a:t>
            </a:r>
            <a:br>
              <a:rPr lang="en-US" sz="2400" dirty="0">
                <a:solidFill>
                  <a:srgbClr val="FEC740"/>
                </a:solidFill>
              </a:rPr>
            </a:br>
            <a:r>
              <a:rPr lang="en-US" sz="2400" dirty="0">
                <a:solidFill>
                  <a:srgbClr val="FEC740"/>
                </a:solidFill>
              </a:rPr>
              <a:t>Escape -&gt; Exit Game</a:t>
            </a:r>
          </a:p>
          <a:p>
            <a:r>
              <a:rPr lang="en-US" sz="2400" dirty="0">
                <a:solidFill>
                  <a:srgbClr val="FEC740"/>
                </a:solidFill>
              </a:rPr>
              <a:t>Special boss enemies appear every 5 levels.</a:t>
            </a:r>
          </a:p>
        </p:txBody>
      </p:sp>
    </p:spTree>
    <p:extLst>
      <p:ext uri="{BB962C8B-B14F-4D97-AF65-F5344CB8AC3E}">
        <p14:creationId xmlns:p14="http://schemas.microsoft.com/office/powerpoint/2010/main" val="3300324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480"/>
    </mc:Choice>
    <mc:Fallback>
      <p:transition advTm="3048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08" objId="2"/>
        <p14:stopEvt time="25279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47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9EFECC-700E-4288-A0AD-3DE8F0A3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EC740"/>
                </a:solidFill>
              </a:rPr>
              <a:t>The End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7B76F-26AA-448C-A739-2B1E770692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EC740"/>
                </a:solidFill>
              </a:rPr>
              <a:t>Thank you for watching!</a:t>
            </a:r>
          </a:p>
        </p:txBody>
      </p:sp>
    </p:spTree>
    <p:extLst>
      <p:ext uri="{BB962C8B-B14F-4D97-AF65-F5344CB8AC3E}">
        <p14:creationId xmlns:p14="http://schemas.microsoft.com/office/powerpoint/2010/main" val="103779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7180"/>
    </mc:Choice>
    <mc:Fallback>
      <p:transition advTm="718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2762</TotalTime>
  <Words>132</Words>
  <Application>Microsoft Office PowerPoint</Application>
  <PresentationFormat>Widescreen</PresentationFormat>
  <Paragraphs>16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Basic Concept:</vt:lpstr>
      <vt:lpstr>Gameplay</vt:lpstr>
      <vt:lpstr>Gameplay – Part 2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Ali, Hamza I</dc:creator>
  <cp:lastModifiedBy>Ali, Hamza I</cp:lastModifiedBy>
  <cp:revision>13</cp:revision>
  <dcterms:created xsi:type="dcterms:W3CDTF">2020-12-25T01:57:13Z</dcterms:created>
  <dcterms:modified xsi:type="dcterms:W3CDTF">2020-12-27T00:00:16Z</dcterms:modified>
</cp:coreProperties>
</file>

<file path=docProps/thumbnail.jpeg>
</file>